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D4B"/>
    <a:srgbClr val="36C2DB"/>
    <a:srgbClr val="25B5CD"/>
    <a:srgbClr val="23A2CF"/>
    <a:srgbClr val="1A8192"/>
    <a:srgbClr val="0880CA"/>
    <a:srgbClr val="C1DB60"/>
    <a:srgbClr val="EB484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5A67C-48C0-4D68-89AB-3D8FC9450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8E7F7A-DC7C-4239-85B7-4862CCD90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5ECEB9-52D6-4EAF-BEBA-7EBBAD7C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77E80-90C4-4791-96E9-E64A50A68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9380A-40B3-4722-84E0-8F49BD18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045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0DF44-7501-4A6E-BA70-74B93D9B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FEE55-23D4-4ECF-8328-92D92BE17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87BD3-521C-4EEE-8629-0E37A2F2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1FC4A-7161-47AD-B722-EBB82C4AE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2AF9D-6B72-4F8F-96B7-71B164E39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657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45C32B-51C0-4672-92FA-68C0FB912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71241-58BF-4D14-A135-34A978708E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42B2A-0606-43F6-9088-44A061DF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E87D4-7885-4082-BC3E-9F8DDEE50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52426-0C03-4F37-93A5-ADD93CAA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51145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03524-A760-4196-BD9D-7C84BF03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55363-CD7B-4253-8726-3920D5636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B8EB8-FEFE-4D8D-AB54-D1584E5D7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AFA2C-AB4C-47D0-A54F-E138A74B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32A1F-D290-4720-817E-E3C9294D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3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3F6B7-3FD3-4ADA-9857-8C02906FB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38DDA-FBA8-45D2-A1E0-6E6129AE9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2C8D5-9DBE-4160-8E7E-E391AB7B8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83FBE-BB79-4F24-BBCA-4DC8440E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CE4349-2FF4-495E-A48C-2E389921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751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916A7-A278-4455-9272-ECDE52B83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E34C3-E255-42D8-AE28-50C2E93AE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D6ED6-9A75-4479-9F5B-E3F53D6F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2834A8-3433-4730-B97C-F6C446D35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F64A67-C31F-4720-8EC5-357F2905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64856B-1733-4916-BFE2-EB8F68DE1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142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4E032-39F5-4A8B-8F91-9F27B63E2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EE7CB-31E0-4243-985B-75E1C985F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AA5348-2B8F-469D-B35A-112D1175B3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D65A5-5BC8-4170-A800-6A4DD1D39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CAA2EC-9355-4C01-ADC6-30EE3392F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6F0DB-FB72-4B79-B5C3-36A48CFA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DC74A6-3B3D-446B-B89A-CE27AF42B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2C94AD-5504-4A50-81DD-8B84CBDD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922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96916-B5B7-4800-9715-5B3494904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C24742-41EF-42BC-8548-243167B42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24A76C-D2CE-4C67-AFF8-91D4B78A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095464-22C9-4B58-AA3A-333F3A12A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463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5C939-2FD7-475D-A4B2-E4412D2D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243451-40F2-4A58-8890-FAA106F6C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438D0-8E84-42AE-BDB5-E5B99ABBC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915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E24B-3485-492A-AC5B-CE1995049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16C5C-FB13-4194-AAAD-7D13FBD7B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28761-4D35-4D26-A122-2FC070E2C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8FC1F-605F-42BD-B0F4-A86496323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6E502-3410-4BA1-9BBA-79D441DDE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16713-9AF7-4F08-A415-4D6231D98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3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B9361-3BFB-4C8F-9989-2200C20A8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B9699-305C-4B79-80A6-B79F65ED8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A8A7A-B3C7-489F-9763-4CEE4545E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5272D-9B75-45E5-BA9A-72143B71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606A6A-1926-41ED-A212-DF99A0AB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BFBA1-8C40-4A13-AF18-A770D3AC8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981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3601E-4D3D-458F-A604-B79D1AAFD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39857-A0EC-4096-B0B1-737BF5852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05D87-A7F6-4227-AECD-C2BAB9FD5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7B2F-4889-4A3B-840F-EE8DEE5560B6}" type="datetimeFigureOut">
              <a:rPr lang="en-CA" smtClean="0"/>
              <a:t>2020-05-25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1AEA3-A10E-48A2-BA29-097700F867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621E1-6F53-441F-98CD-6DC01F3811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8E734-A90C-473A-8699-F8D5676E945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463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B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A412B24-B91C-4F1D-BD25-8B549DFA85C4}"/>
              </a:ext>
            </a:extLst>
          </p:cNvPr>
          <p:cNvSpPr/>
          <p:nvPr/>
        </p:nvSpPr>
        <p:spPr>
          <a:xfrm flipV="1">
            <a:off x="-4" y="1315234"/>
            <a:ext cx="12191996" cy="45719"/>
          </a:xfrm>
          <a:prstGeom prst="rect">
            <a:avLst/>
          </a:prstGeom>
          <a:solidFill>
            <a:srgbClr val="EF4D4B"/>
          </a:solidFill>
          <a:ln>
            <a:solidFill>
              <a:srgbClr val="EF4D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63209-EDD0-4951-9A97-0BF3B6312997}"/>
              </a:ext>
            </a:extLst>
          </p:cNvPr>
          <p:cNvSpPr/>
          <p:nvPr/>
        </p:nvSpPr>
        <p:spPr>
          <a:xfrm>
            <a:off x="0" y="0"/>
            <a:ext cx="12192000" cy="131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FAF2707-8991-46DF-984A-B59A1BD16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1" y="81678"/>
            <a:ext cx="2154524" cy="1203644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689A9BAC-ED26-47F8-B808-8A19B3CDDE14}"/>
              </a:ext>
            </a:extLst>
          </p:cNvPr>
          <p:cNvSpPr/>
          <p:nvPr/>
        </p:nvSpPr>
        <p:spPr>
          <a:xfrm>
            <a:off x="-4" y="-1"/>
            <a:ext cx="12192004" cy="6857999"/>
          </a:xfrm>
          <a:prstGeom prst="rect">
            <a:avLst/>
          </a:prstGeom>
          <a:noFill/>
          <a:ln w="34925">
            <a:solidFill>
              <a:srgbClr val="36C2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AF892D-6961-47D3-AD88-54E0FB04EBA6}"/>
              </a:ext>
            </a:extLst>
          </p:cNvPr>
          <p:cNvSpPr txBox="1"/>
          <p:nvPr/>
        </p:nvSpPr>
        <p:spPr>
          <a:xfrm>
            <a:off x="3301808" y="2029856"/>
            <a:ext cx="558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TITLE OF TALK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26C756-7BFF-49D1-848F-468F2FD54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3322" y="329477"/>
            <a:ext cx="2006508" cy="8077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AA7635-6CA2-4DDC-BD37-C1F1C4BDE49A}"/>
              </a:ext>
            </a:extLst>
          </p:cNvPr>
          <p:cNvSpPr txBox="1"/>
          <p:nvPr/>
        </p:nvSpPr>
        <p:spPr>
          <a:xfrm>
            <a:off x="2919137" y="3502275"/>
            <a:ext cx="6353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Presenter first name, last name and affiliation</a:t>
            </a:r>
            <a:endParaRPr lang="en-GB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C3EEB0-FE6F-4282-B301-E83AC862C313}"/>
              </a:ext>
            </a:extLst>
          </p:cNvPr>
          <p:cNvSpPr txBox="1"/>
          <p:nvPr/>
        </p:nvSpPr>
        <p:spPr>
          <a:xfrm>
            <a:off x="4343587" y="5041637"/>
            <a:ext cx="411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  <a:latin typeface="Century Gothic" panose="020B0502020202020204" pitchFamily="34" charset="0"/>
              </a:rPr>
              <a:t>Author list and affiliations (optional)</a:t>
            </a:r>
            <a:endParaRPr lang="en-GB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7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B5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A412B24-B91C-4F1D-BD25-8B549DFA85C4}"/>
              </a:ext>
            </a:extLst>
          </p:cNvPr>
          <p:cNvSpPr/>
          <p:nvPr/>
        </p:nvSpPr>
        <p:spPr>
          <a:xfrm flipV="1">
            <a:off x="-4" y="1315234"/>
            <a:ext cx="12191996" cy="45719"/>
          </a:xfrm>
          <a:prstGeom prst="rect">
            <a:avLst/>
          </a:prstGeom>
          <a:solidFill>
            <a:srgbClr val="EF4D4B"/>
          </a:solidFill>
          <a:ln>
            <a:solidFill>
              <a:srgbClr val="EF4D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63209-EDD0-4951-9A97-0BF3B6312997}"/>
              </a:ext>
            </a:extLst>
          </p:cNvPr>
          <p:cNvSpPr/>
          <p:nvPr/>
        </p:nvSpPr>
        <p:spPr>
          <a:xfrm>
            <a:off x="0" y="0"/>
            <a:ext cx="12192000" cy="13152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FAF2707-8991-46DF-984A-B59A1BD167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1" y="81678"/>
            <a:ext cx="2154524" cy="1203644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689A9BAC-ED26-47F8-B808-8A19B3CDDE14}"/>
              </a:ext>
            </a:extLst>
          </p:cNvPr>
          <p:cNvSpPr/>
          <p:nvPr/>
        </p:nvSpPr>
        <p:spPr>
          <a:xfrm>
            <a:off x="-4" y="-1"/>
            <a:ext cx="12192004" cy="6857999"/>
          </a:xfrm>
          <a:prstGeom prst="rect">
            <a:avLst/>
          </a:prstGeom>
          <a:noFill/>
          <a:ln w="34925">
            <a:solidFill>
              <a:srgbClr val="36C2D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AF892D-6961-47D3-AD88-54E0FB04EBA6}"/>
              </a:ext>
            </a:extLst>
          </p:cNvPr>
          <p:cNvSpPr txBox="1"/>
          <p:nvPr/>
        </p:nvSpPr>
        <p:spPr>
          <a:xfrm>
            <a:off x="3301808" y="2029856"/>
            <a:ext cx="5588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entury Gothic" panose="020B0502020202020204" pitchFamily="34" charset="0"/>
              </a:rPr>
              <a:t>Any Questions?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26C756-7BFF-49D1-848F-468F2FD54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3322" y="329477"/>
            <a:ext cx="2006508" cy="8077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5AA7635-6CA2-4DDC-BD37-C1F1C4BDE49A}"/>
              </a:ext>
            </a:extLst>
          </p:cNvPr>
          <p:cNvSpPr txBox="1"/>
          <p:nvPr/>
        </p:nvSpPr>
        <p:spPr>
          <a:xfrm>
            <a:off x="2124455" y="3572179"/>
            <a:ext cx="7943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[add email address / twitter handle / hashtags]</a:t>
            </a:r>
            <a:endParaRPr lang="en-GB" sz="24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82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31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Bronwyn Proven</dc:creator>
  <cp:lastModifiedBy>Jude Ross</cp:lastModifiedBy>
  <cp:revision>26</cp:revision>
  <dcterms:created xsi:type="dcterms:W3CDTF">2018-05-29T16:38:23Z</dcterms:created>
  <dcterms:modified xsi:type="dcterms:W3CDTF">2020-05-25T15:05:34Z</dcterms:modified>
</cp:coreProperties>
</file>